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61" r:id="rId4"/>
    <p:sldId id="257" r:id="rId5"/>
    <p:sldId id="265" r:id="rId6"/>
    <p:sldId id="258" r:id="rId7"/>
    <p:sldId id="266" r:id="rId8"/>
    <p:sldId id="259" r:id="rId9"/>
    <p:sldId id="267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8C01E19-BCA3-4BE6-B196-2F439D394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043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EA53D3A-D579-4E37-8154-D5CA5A6983C2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885401-C717-46B0-8D05-6D491A5B6FC1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B10C52-3C6D-4090-9C55-07928C2175AA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885401-C717-46B0-8D05-6D491A5B6FC1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8F6A3A1-5799-4D66-9045-9F02D832BCBE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885401-C717-46B0-8D05-6D491A5B6FC1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DA88DF8-996B-458D-A763-5EB8120E3672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885401-C717-46B0-8D05-6D491A5B6FC1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0031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046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9164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6158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50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739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547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419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7128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701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355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742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111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或許在清晨，或在夢醒的黎明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It may be at morn when the day is awaking,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長夜初過盡，日光正驅散黑影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sunlight through darkness and shadow is breaking,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那時主耶穌滿披榮耀再降臨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Jesus will come in the fullness of glory,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當主提接祂子民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To receive from the world His own.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H521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基督再臨</a:t>
            </a:r>
            <a:br>
              <a:rPr lang="en-US" sz="2600" b="1" dirty="0">
                <a:latin typeface="Times New Roman" pitchFamily="18" charset="0"/>
                <a:ea typeface="新細明體" pitchFamily="18" charset="-120"/>
                <a:cs typeface="Arial" charset="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  <a:cs typeface="Arial" charset="0"/>
              </a:rPr>
              <a:t>CHRIST RETURNETH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7741"/>
            <a:ext cx="9144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哦！主還需多久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多久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Lord Jesus, how long, how long?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我們才能高歌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﹕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Ere we shout the glad song: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基督再臨，哈利路亞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Christ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returneth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! Hallelujah!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哈利路亞！阿們！哈利路亞！阿們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Hallelujah! Amen, Hallelujah! Amen.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756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或許在正午，或在薄暮的黃昏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It may be at midday, it may be at twilight,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也許在午夜，黑暗深沉的時辰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It may be, perchance, that the blackness of midnight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主榮耀光芒劃破最深的黑蔭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Will burst into light in the blaze of His glory,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當主提接祂子民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Jesus receives His own.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7741"/>
            <a:ext cx="9144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哦！主還需多久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多久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Lord Jesus, how long, how long?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我們才能高歌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﹕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Ere we shout the glad song: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基督再臨，哈利路亞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Christ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returneth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! Hallelujah!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哈利路亞！阿們！哈利路亞！阿們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Hallelujah! Amen, Hallelujah! Amen.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3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和散那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聲高，當主自高天降臨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While hosts cry Hosanna, from heaven descending,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得榮眾聖徒與天使一起歡吟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glorified saints and the angels attending,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主榮面射出無限恩典的光明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grace on His brow, like a halo of glory,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當主提接祂子民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Will Jesus receive His own.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7741"/>
            <a:ext cx="9144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哦！主還需多久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多久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Lord Jesus, how long, how long?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我們才能高歌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﹕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Ere we shout the glad song: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基督再臨，哈利路亞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Christ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returneth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! Hallelujah!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哈利路亞！阿們！哈利路亞！阿們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Hallelujah! Amen, Hallelujah! Amen.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519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何等大欣喜，倘若不死即被提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joy! O delight! Should we go without dying,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再沒有疾病、憂傷、痛苦和哭泣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 sickness, no sadness, no dread and no crying,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與主永同在，共享榮耀於天庭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Caught up through the clouds with our Lord into glory,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當主提接祂子民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When Jesus receives His own.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7741"/>
            <a:ext cx="9144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H521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哦！主還需多久</a:t>
            </a:r>
            <a:r>
              <a:rPr lang="en-US" altLang="en-US" sz="32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多久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Lord Jesus, how long, how long?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我們才能高歌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﹕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Ere we shout the glad song: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基督再臨，哈利路亞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Christ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returneth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! Hallelujah!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哈利路亞！阿們！哈利路亞！阿們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Hallelujah! Amen, Hallelujah! Amen.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720383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73</TotalTime>
  <Words>477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Template2003</vt:lpstr>
      <vt:lpstr>cccta_hymn</vt:lpstr>
      <vt:lpstr>H521  基督再臨 CHRIST RETURNETH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H521 基督再臨 CHRIST RETURNETH</dc:title>
  <dc:subject>Hymnary 聖徒詩歌</dc:subject>
  <dc:creator>H. L. Turner</dc:creator>
  <cp:lastModifiedBy>Timothy Liang</cp:lastModifiedBy>
  <cp:revision>26</cp:revision>
  <dcterms:created xsi:type="dcterms:W3CDTF">2001-11-15T18:12:58Z</dcterms:created>
  <dcterms:modified xsi:type="dcterms:W3CDTF">2017-08-06T13:21:36Z</dcterms:modified>
</cp:coreProperties>
</file>